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243C2608-8C43-4778-A811-2251054B1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FA36-8AB6-4F24-9986-4AB8DCE95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010C-DE31-4ACC-B1D9-922DE07E3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4472-3058-45B5-A84E-1FF6BD264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2825A-24D5-4788-A37D-92E94E59F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040E-E18A-4536-84ED-E267820F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A27B-9BAE-4435-9903-BB90C2788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49E20-60E6-4F8E-9D8F-BC314498E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3715B-BBBF-4216-A4B7-3B9755B1D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62DD-E09B-4695-81E8-5A7CC9531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94A6E-2BAC-48E3-BEE1-3253F9627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4128-8F9F-41E7-BBE9-B2D8326B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DA93B0-B88A-44AB-9840-78BEC26E2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Twenty Questions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Earth’s Structure and Geologic Time</a:t>
            </a:r>
          </a:p>
        </p:txBody>
      </p:sp>
      <p:sp>
        <p:nvSpPr>
          <p:cNvPr id="2052" name="AutoShape 4">
            <a:hlinkClick r:id="" action="ppaction://hlinkshowjump?jump=nextslide" highlightClick="1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685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2" name="loney-c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cr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8. What is the inner most layer of the Earth called?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9.  What type of rock is formed from very explosive volcanoes?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10. What is the layer between the crust and the core of the Earth called?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11.  This type of magma creates a less explosive volcanic eruption.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93025" cy="37242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12.  A volcano that hasn’t erupted in a very long time, but could erupt again is called a ____ volcano.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13.  What two layers are responsible for the Earth’s magnetic field?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14.  Which geologic time is greater, eon or era?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15.  Which geologic time is greater, era or period?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16.  Give an example of evidence for continental drift.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17.  Give an example for evidence supporting continental drift.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Twenty Questions</a:t>
            </a:r>
          </a:p>
        </p:txBody>
      </p:sp>
      <p:graphicFrame>
        <p:nvGraphicFramePr>
          <p:cNvPr id="10277" name="Group 37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6"/>
        </p:xfrm>
        <a:graphic>
          <a:graphicData uri="http://schemas.openxmlformats.org/drawingml/2006/table">
            <a:tbl>
              <a:tblPr/>
              <a:tblGrid>
                <a:gridCol w="1538288"/>
                <a:gridCol w="1538287"/>
                <a:gridCol w="1539875"/>
                <a:gridCol w="1538288"/>
                <a:gridCol w="1538287"/>
              </a:tblGrid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7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10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11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12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13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14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15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16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17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18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19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20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18.  Is the crust of the Earth solid, liquid, or both?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19.  Is the inner core solid, liquid, or both?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693025" cy="37242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20.  Is the mantle solid, liquid, or both?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1. What is the opening in the Earth from which magma and gas erupt?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693025" cy="37242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2.  What is the idea that continents are slowly moving towards and away from each other?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3.  Who first presented the evidence for the movement of the continents?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37242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4.  What decides the cut off for each geological time unit?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693025" cy="37242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 What is the outer most layer of the Earth called?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6.  What two layers of the Earth make up the lithosphere?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7.  Molten rock, that has erupted onto the Earth’s surface is called __.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693025" cy="37242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9906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0">
      <a:dk1>
        <a:srgbClr val="006699"/>
      </a:dk1>
      <a:lt1>
        <a:srgbClr val="FFFFFF"/>
      </a:lt1>
      <a:dk2>
        <a:srgbClr val="6699FF"/>
      </a:dk2>
      <a:lt2>
        <a:srgbClr val="FFFFFF"/>
      </a:lt2>
      <a:accent1>
        <a:srgbClr val="33CCCC"/>
      </a:accent1>
      <a:accent2>
        <a:srgbClr val="006699"/>
      </a:accent2>
      <a:accent3>
        <a:srgbClr val="B8CAFF"/>
      </a:accent3>
      <a:accent4>
        <a:srgbClr val="DADADA"/>
      </a:accent4>
      <a:accent5>
        <a:srgbClr val="ADE2E2"/>
      </a:accent5>
      <a:accent6>
        <a:srgbClr val="005C8A"/>
      </a:accent6>
      <a:hlink>
        <a:srgbClr val="000099"/>
      </a:hlink>
      <a:folHlink>
        <a:srgbClr val="FF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0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0099"/>
        </a:hlink>
        <a:folHlink>
          <a:srgbClr val="FF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81</TotalTime>
  <Words>309</Words>
  <Application>Microsoft Office PowerPoint</Application>
  <PresentationFormat>On-screen Show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Capsules</vt:lpstr>
      <vt:lpstr>Twenty Questions </vt:lpstr>
      <vt:lpstr>Twenty Questions</vt:lpstr>
      <vt:lpstr>1. What is the opening in the Earth from which magma and gas erupt? </vt:lpstr>
      <vt:lpstr>2.  What is the idea that continents are slowly moving towards and away from each other?</vt:lpstr>
      <vt:lpstr>3.  Who first presented the evidence for the movement of the continents?</vt:lpstr>
      <vt:lpstr>4.  What decides the cut off for each geological time unit?</vt:lpstr>
      <vt:lpstr>5.  What is the outer most layer of the Earth called?</vt:lpstr>
      <vt:lpstr>6.  What two layers of the Earth make up the lithosphere?</vt:lpstr>
      <vt:lpstr>7.  Molten rock, that has erupted onto the Earth’s surface is called __.</vt:lpstr>
      <vt:lpstr>8. What is the inner most layer of the Earth called?</vt:lpstr>
      <vt:lpstr>9.  What type of rock is formed from very explosive volcanoes?</vt:lpstr>
      <vt:lpstr>10. What is the layer between the crust and the core of the Earth called?</vt:lpstr>
      <vt:lpstr>11.  This type of magma creates a less explosive volcanic eruption.</vt:lpstr>
      <vt:lpstr>12.  A volcano that hasn’t erupted in a very long time, but could erupt again is called a ____ volcano.</vt:lpstr>
      <vt:lpstr>13.  What two layers are responsible for the Earth’s magnetic field?</vt:lpstr>
      <vt:lpstr>14.  Which geologic time is greater, eon or era?</vt:lpstr>
      <vt:lpstr>15.  Which geologic time is greater, era or period?</vt:lpstr>
      <vt:lpstr>16.  Give an example of evidence for continental drift.</vt:lpstr>
      <vt:lpstr>17.  Give an example for evidence supporting continental drift.</vt:lpstr>
      <vt:lpstr>18.  Is the crust of the Earth solid, liquid, or both?</vt:lpstr>
      <vt:lpstr>19.  Is the inner core solid, liquid, or both?</vt:lpstr>
      <vt:lpstr>20.  Is the mantle solid, liquid, or both?</vt:lpstr>
    </vt:vector>
  </TitlesOfParts>
  <Company>Jefferson County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Twenty Questions</dc:title>
  <dc:creator>Connie Campbell</dc:creator>
  <cp:lastModifiedBy>melissa.conder-counts</cp:lastModifiedBy>
  <cp:revision>6</cp:revision>
  <dcterms:created xsi:type="dcterms:W3CDTF">2002-05-17T15:03:25Z</dcterms:created>
  <dcterms:modified xsi:type="dcterms:W3CDTF">2012-04-11T16:29:05Z</dcterms:modified>
</cp:coreProperties>
</file>